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57" r:id="rId4"/>
    <p:sldId id="256" r:id="rId5"/>
    <p:sldId id="258" r:id="rId6"/>
    <p:sldId id="261" r:id="rId7"/>
    <p:sldId id="259" r:id="rId8"/>
    <p:sldId id="260" r:id="rId9"/>
    <p:sldId id="262" r:id="rId10"/>
    <p:sldId id="267" r:id="rId11"/>
    <p:sldId id="263" r:id="rId12"/>
    <p:sldId id="264" r:id="rId13"/>
    <p:sldId id="265" r:id="rId14"/>
    <p:sldId id="266" r:id="rId15"/>
    <p:sldId id="269" r:id="rId16"/>
    <p:sldId id="268" r:id="rId17"/>
    <p:sldId id="276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7.jpeg"/><Relationship Id="rId17" Type="http://schemas.openxmlformats.org/officeDocument/2006/relationships/image" Target="../media/image1.png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12.png"/><Relationship Id="rId3" Type="http://schemas.openxmlformats.org/officeDocument/2006/relationships/image" Target="../media/image7.jpeg"/><Relationship Id="rId1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9" Type="http://schemas.openxmlformats.org/officeDocument/2006/relationships/image" Target="../media/image1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AIL_PICTURE_647787.jpg"/>
          <p:cNvPicPr>
            <a:picLocks noChangeAspect="1"/>
          </p:cNvPicPr>
          <p:nvPr/>
        </p:nvPicPr>
        <p:blipFill>
          <a:blip r:embed="rId2" cstate="print"/>
          <a:srcRect t="-3170"/>
          <a:stretch>
            <a:fillRect/>
          </a:stretch>
        </p:blipFill>
        <p:spPr>
          <a:xfrm>
            <a:off x="1763688" y="1556792"/>
            <a:ext cx="6061624" cy="468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sp>
        <p:nvSpPr>
          <p:cNvPr id="6" name="Крест 5"/>
          <p:cNvSpPr/>
          <p:nvPr/>
        </p:nvSpPr>
        <p:spPr>
          <a:xfrm>
            <a:off x="3923928" y="3789040"/>
            <a:ext cx="288032" cy="28803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3" name="Рисунок 2" descr="07-09-8590215.jpg"/>
          <p:cNvPicPr>
            <a:picLocks noChangeAspect="1"/>
          </p:cNvPicPr>
          <p:nvPr/>
        </p:nvPicPr>
        <p:blipFill>
          <a:blip r:embed="rId3" cstate="print"/>
          <a:srcRect t="8511"/>
          <a:stretch>
            <a:fillRect/>
          </a:stretch>
        </p:blipFill>
        <p:spPr>
          <a:xfrm>
            <a:off x="107504" y="3933056"/>
            <a:ext cx="3384376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827 raz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484784"/>
            <a:ext cx="525840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765090.jpg"/>
          <p:cNvPicPr>
            <a:picLocks noChangeAspect="1"/>
          </p:cNvPicPr>
          <p:nvPr/>
        </p:nvPicPr>
        <p:blipFill>
          <a:blip r:embed="rId5" cstate="print"/>
          <a:srcRect l="7990"/>
          <a:stretch>
            <a:fillRect/>
          </a:stretch>
        </p:blipFill>
        <p:spPr>
          <a:xfrm>
            <a:off x="179512" y="404664"/>
            <a:ext cx="3317088" cy="227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ройная стрелка влево/вправо/вверх 7"/>
          <p:cNvSpPr/>
          <p:nvPr/>
        </p:nvSpPr>
        <p:spPr>
          <a:xfrm rot="5400000">
            <a:off x="2195736" y="2492896"/>
            <a:ext cx="1440160" cy="1728192"/>
          </a:xfrm>
          <a:prstGeom prst="leftRightUp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4221088"/>
            <a:ext cx="1944216" cy="64807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6-конечная звезда 9"/>
          <p:cNvSpPr/>
          <p:nvPr/>
        </p:nvSpPr>
        <p:spPr>
          <a:xfrm>
            <a:off x="6660232" y="4437112"/>
            <a:ext cx="1008112" cy="216024"/>
          </a:xfrm>
          <a:prstGeom prst="star16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039405.7rgdgo3n87.jpg"/>
          <p:cNvPicPr>
            <a:picLocks noChangeAspect="1"/>
          </p:cNvPicPr>
          <p:nvPr/>
        </p:nvPicPr>
        <p:blipFill>
          <a:blip r:embed="rId2" cstate="print"/>
          <a:srcRect r="8001"/>
          <a:stretch>
            <a:fillRect/>
          </a:stretch>
        </p:blipFill>
        <p:spPr>
          <a:xfrm>
            <a:off x="0" y="2996952"/>
            <a:ext cx="4800518" cy="386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32656"/>
            <a:ext cx="5502538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4" name="Рисунок 3" descr="96627042_1_644x461_prodavets-trebuetsya-karaganda.jpg"/>
          <p:cNvPicPr>
            <a:picLocks noChangeAspect="1"/>
          </p:cNvPicPr>
          <p:nvPr/>
        </p:nvPicPr>
        <p:blipFill>
          <a:blip r:embed="rId5" cstate="print"/>
          <a:srcRect l="11586" t="-1942" r="10050" b="4308"/>
          <a:stretch>
            <a:fillRect/>
          </a:stretch>
        </p:blipFill>
        <p:spPr>
          <a:xfrm rot="410012">
            <a:off x="3124375" y="4805785"/>
            <a:ext cx="1425321" cy="11699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5" name="Стрелка вниз 4"/>
          <p:cNvSpPr/>
          <p:nvPr/>
        </p:nvSpPr>
        <p:spPr>
          <a:xfrm rot="14240887">
            <a:off x="4634384" y="2821626"/>
            <a:ext cx="699720" cy="1728192"/>
          </a:xfrm>
          <a:prstGeom prst="downArrow">
            <a:avLst>
              <a:gd name="adj1" fmla="val 45564"/>
              <a:gd name="adj2" fmla="val 73498"/>
            </a:avLst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04664"/>
            <a:ext cx="512975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3" name="Рисунок 2" descr="bolschoj teatr.jpg"/>
          <p:cNvPicPr>
            <a:picLocks noChangeAspect="1"/>
          </p:cNvPicPr>
          <p:nvPr/>
        </p:nvPicPr>
        <p:blipFill>
          <a:blip r:embed="rId4" cstate="print"/>
          <a:srcRect l="6213" r="1745"/>
          <a:stretch>
            <a:fillRect/>
          </a:stretch>
        </p:blipFill>
        <p:spPr>
          <a:xfrm>
            <a:off x="179512" y="3429000"/>
            <a:ext cx="4104456" cy="3109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низ 3"/>
          <p:cNvSpPr/>
          <p:nvPr/>
        </p:nvSpPr>
        <p:spPr>
          <a:xfrm rot="14149798">
            <a:off x="3996280" y="2492895"/>
            <a:ext cx="699720" cy="1728192"/>
          </a:xfrm>
          <a:prstGeom prst="downArrow">
            <a:avLst>
              <a:gd name="adj1" fmla="val 45564"/>
              <a:gd name="adj2" fmla="val 73498"/>
            </a:avLst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392" y="620688"/>
            <a:ext cx="50765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4" cstate="print"/>
          <a:srcRect r="15909"/>
          <a:stretch>
            <a:fillRect/>
          </a:stretch>
        </p:blipFill>
        <p:spPr>
          <a:xfrm>
            <a:off x="323528" y="2924944"/>
            <a:ext cx="2664296" cy="344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iga-Symbol-Signs-Clip-Art-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759812" y="3721268"/>
            <a:ext cx="495584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7087957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3284984"/>
            <a:ext cx="79208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низ 5"/>
          <p:cNvSpPr/>
          <p:nvPr/>
        </p:nvSpPr>
        <p:spPr>
          <a:xfrm rot="14149798">
            <a:off x="3189355" y="3195675"/>
            <a:ext cx="699720" cy="1728192"/>
          </a:xfrm>
          <a:prstGeom prst="downArrow">
            <a:avLst>
              <a:gd name="adj1" fmla="val 45564"/>
              <a:gd name="adj2" fmla="val 73498"/>
            </a:avLst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118-2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5216128" cy="382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284984"/>
            <a:ext cx="3672408" cy="318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низ 3"/>
          <p:cNvSpPr/>
          <p:nvPr/>
        </p:nvSpPr>
        <p:spPr>
          <a:xfrm rot="14149798">
            <a:off x="3837426" y="3627721"/>
            <a:ext cx="699720" cy="1728192"/>
          </a:xfrm>
          <a:prstGeom prst="downArrow">
            <a:avLst>
              <a:gd name="adj1" fmla="val 45564"/>
              <a:gd name="adj2" fmla="val 73498"/>
            </a:avLst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ldet.jpg"/>
          <p:cNvPicPr>
            <a:picLocks noChangeAspect="1"/>
          </p:cNvPicPr>
          <p:nvPr/>
        </p:nvPicPr>
        <p:blipFill>
          <a:blip r:embed="rId2" cstate="print"/>
          <a:srcRect l="11812" r="32675"/>
          <a:stretch>
            <a:fillRect/>
          </a:stretch>
        </p:blipFill>
        <p:spPr>
          <a:xfrm>
            <a:off x="3851920" y="332656"/>
            <a:ext cx="5076056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3" name="Рисунок 2" descr="DETAIL_PICTURE_647787.jpg"/>
          <p:cNvPicPr>
            <a:picLocks noChangeAspect="1"/>
          </p:cNvPicPr>
          <p:nvPr/>
        </p:nvPicPr>
        <p:blipFill>
          <a:blip r:embed="rId4" cstate="print"/>
          <a:srcRect t="-3170"/>
          <a:stretch>
            <a:fillRect/>
          </a:stretch>
        </p:blipFill>
        <p:spPr>
          <a:xfrm>
            <a:off x="107504" y="3789040"/>
            <a:ext cx="3547223" cy="274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Крест 3"/>
          <p:cNvSpPr/>
          <p:nvPr/>
        </p:nvSpPr>
        <p:spPr>
          <a:xfrm>
            <a:off x="1403648" y="5157192"/>
            <a:ext cx="144016" cy="14401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4149798">
            <a:off x="3837427" y="3339690"/>
            <a:ext cx="699720" cy="1728192"/>
          </a:xfrm>
          <a:prstGeom prst="downArrow">
            <a:avLst>
              <a:gd name="adj1" fmla="val 45564"/>
              <a:gd name="adj2" fmla="val 73498"/>
            </a:avLst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 001.jpg"/>
          <p:cNvPicPr>
            <a:picLocks noChangeAspect="1"/>
          </p:cNvPicPr>
          <p:nvPr/>
        </p:nvPicPr>
        <p:blipFill>
          <a:blip r:embed="rId2" cstate="print"/>
          <a:srcRect l="16017" t="48810" r="15247" b="16890"/>
          <a:stretch>
            <a:fillRect/>
          </a:stretch>
        </p:blipFill>
        <p:spPr>
          <a:xfrm>
            <a:off x="827584" y="764704"/>
            <a:ext cx="734481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15743" y="5805264"/>
            <a:ext cx="2377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Крещение.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.2876.jpg"/>
          <p:cNvPicPr>
            <a:picLocks noChangeAspect="1"/>
          </p:cNvPicPr>
          <p:nvPr/>
        </p:nvPicPr>
        <p:blipFill>
          <a:blip r:embed="rId2" cstate="print"/>
          <a:srcRect t="6843" r="-453" b="10989"/>
          <a:stretch>
            <a:fillRect/>
          </a:stretch>
        </p:blipFill>
        <p:spPr>
          <a:xfrm>
            <a:off x="1475656" y="116632"/>
            <a:ext cx="576064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623731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Храм Христа Спасителя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oad_png_stock_by_doloresdevelde-d55c9nc.png"/>
          <p:cNvPicPr>
            <a:picLocks noChangeAspect="1"/>
          </p:cNvPicPr>
          <p:nvPr/>
        </p:nvPicPr>
        <p:blipFill>
          <a:blip r:embed="rId2" cstate="print"/>
          <a:srcRect b="43132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pic>
        <p:nvPicPr>
          <p:cNvPr id="4" name="Рисунок 3" descr="drunken-duck-b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7682">
            <a:off x="467544" y="2204864"/>
            <a:ext cx="7652178" cy="4016318"/>
          </a:xfrm>
          <a:prstGeom prst="rect">
            <a:avLst/>
          </a:prstGeom>
        </p:spPr>
      </p:pic>
      <p:pic>
        <p:nvPicPr>
          <p:cNvPr id="8" name="Рисунок 7" descr="kids1-430x1807.png"/>
          <p:cNvPicPr>
            <a:picLocks noChangeAspect="1"/>
          </p:cNvPicPr>
          <p:nvPr/>
        </p:nvPicPr>
        <p:blipFill>
          <a:blip r:embed="rId4" cstate="print"/>
          <a:srcRect r="758" b="33651"/>
          <a:stretch>
            <a:fillRect/>
          </a:stretch>
        </p:blipFill>
        <p:spPr>
          <a:xfrm rot="21102483">
            <a:off x="1475656" y="3284984"/>
            <a:ext cx="6336704" cy="1008112"/>
          </a:xfrm>
          <a:prstGeom prst="rect">
            <a:avLst/>
          </a:prstGeom>
        </p:spPr>
      </p:pic>
      <p:pic>
        <p:nvPicPr>
          <p:cNvPr id="9" name="Рисунок 8" descr="167771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0108" y="0"/>
            <a:ext cx="9164108" cy="4509948"/>
          </a:xfrm>
          <a:prstGeom prst="rect">
            <a:avLst/>
          </a:prstGeom>
        </p:spPr>
      </p:pic>
      <p:pic>
        <p:nvPicPr>
          <p:cNvPr id="12" name="Рисунок 11" descr="756e5cfce814029708163a00833414e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2016224" cy="201874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8029688_4.jpg"/>
          <p:cNvPicPr>
            <a:picLocks noChangeAspect="1"/>
          </p:cNvPicPr>
          <p:nvPr/>
        </p:nvPicPr>
        <p:blipFill>
          <a:blip r:embed="rId2" cstate="print"/>
          <a:srcRect l="21216" t="14563" r="16788" b="48523"/>
          <a:stretch>
            <a:fillRect/>
          </a:stretch>
        </p:blipFill>
        <p:spPr>
          <a:xfrm>
            <a:off x="1259632" y="2276872"/>
            <a:ext cx="2555776" cy="22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низ 3"/>
          <p:cNvSpPr/>
          <p:nvPr/>
        </p:nvSpPr>
        <p:spPr>
          <a:xfrm rot="5400000">
            <a:off x="4438164" y="2482716"/>
            <a:ext cx="699720" cy="1728192"/>
          </a:xfrm>
          <a:prstGeom prst="downArrow">
            <a:avLst>
              <a:gd name="adj1" fmla="val 45564"/>
              <a:gd name="adj2" fmla="val 73498"/>
            </a:avLst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9969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Купол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892caf5caeb26f8cfbc1f28e58cdcb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1376172" cy="192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_672f5_de103178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581128"/>
            <a:ext cx="1661559" cy="206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836712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Крест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2925996" y="250468"/>
            <a:ext cx="699720" cy="1728192"/>
          </a:xfrm>
          <a:prstGeom prst="downArrow">
            <a:avLst>
              <a:gd name="adj1" fmla="val 45564"/>
              <a:gd name="adj2" fmla="val 73498"/>
            </a:avLst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5446276" y="4714964"/>
            <a:ext cx="699720" cy="1728192"/>
          </a:xfrm>
          <a:prstGeom prst="downArrow">
            <a:avLst>
              <a:gd name="adj1" fmla="val 45564"/>
              <a:gd name="adj2" fmla="val 73498"/>
            </a:avLst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2381" y="5301208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Колокол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6e5cfce814029708163a00833414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2016224" cy="2018748"/>
          </a:xfrm>
          <a:prstGeom prst="rect">
            <a:avLst/>
          </a:prstGeom>
        </p:spPr>
      </p:pic>
      <p:pic>
        <p:nvPicPr>
          <p:cNvPr id="2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2852936"/>
            <a:ext cx="2664296" cy="33917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0_7b323_60b0d18e_ori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93389">
            <a:off x="2555776" y="188640"/>
            <a:ext cx="2160240" cy="1496833"/>
          </a:xfrm>
          <a:prstGeom prst="rect">
            <a:avLst/>
          </a:prstGeom>
        </p:spPr>
      </p:pic>
      <p:pic>
        <p:nvPicPr>
          <p:cNvPr id="7" name="Рисунок 6" descr="0_7b323_60b0d18e_ori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610434">
            <a:off x="4932040" y="2266093"/>
            <a:ext cx="1656184" cy="1147572"/>
          </a:xfrm>
          <a:prstGeom prst="rect">
            <a:avLst/>
          </a:prstGeom>
        </p:spPr>
      </p:pic>
      <p:pic>
        <p:nvPicPr>
          <p:cNvPr id="8" name="Рисунок 7" descr="0_7b323_60b0d18e_ori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21230856">
            <a:off x="5940152" y="260648"/>
            <a:ext cx="2520280" cy="1746305"/>
          </a:xfrm>
          <a:prstGeom prst="rect">
            <a:avLst/>
          </a:prstGeom>
        </p:spPr>
      </p:pic>
      <p:pic>
        <p:nvPicPr>
          <p:cNvPr id="9" name="Рисунок 8" descr="1447765133_trava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sp>
        <p:nvSpPr>
          <p:cNvPr id="12" name="Фигура, имеющая форму буквы L 11"/>
          <p:cNvSpPr/>
          <p:nvPr/>
        </p:nvSpPr>
        <p:spPr>
          <a:xfrm>
            <a:off x="611560" y="692696"/>
            <a:ext cx="8222314" cy="1834158"/>
          </a:xfrm>
          <a:prstGeom prst="corner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Мастерская скульптора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6e5cfce814029708163a00833414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2016224" cy="2018748"/>
          </a:xfrm>
          <a:prstGeom prst="rect">
            <a:avLst/>
          </a:prstGeom>
        </p:spPr>
      </p:pic>
      <p:pic>
        <p:nvPicPr>
          <p:cNvPr id="2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2852936"/>
            <a:ext cx="2664296" cy="33917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1412776"/>
            <a:ext cx="7540900" cy="2490465"/>
          </a:xfrm>
          <a:prstGeom prst="rect">
            <a:avLst/>
          </a:prstGeom>
        </p:spPr>
      </p:pic>
      <p:pic>
        <p:nvPicPr>
          <p:cNvPr id="4" name="Рисунок 3" descr="д1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068960"/>
            <a:ext cx="4860032" cy="3471885"/>
          </a:xfrm>
          <a:prstGeom prst="rect">
            <a:avLst/>
          </a:prstGeom>
        </p:spPr>
      </p:pic>
      <p:pic>
        <p:nvPicPr>
          <p:cNvPr id="6" name="Рисунок 5" descr="0_7b323_60b0d18e_ori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393389">
            <a:off x="2555776" y="188640"/>
            <a:ext cx="2160240" cy="1496833"/>
          </a:xfrm>
          <a:prstGeom prst="rect">
            <a:avLst/>
          </a:prstGeom>
        </p:spPr>
      </p:pic>
      <p:pic>
        <p:nvPicPr>
          <p:cNvPr id="7" name="Рисунок 6" descr="0_7b323_60b0d18e_orig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610434">
            <a:off x="4932040" y="2266093"/>
            <a:ext cx="1656184" cy="1147572"/>
          </a:xfrm>
          <a:prstGeom prst="rect">
            <a:avLst/>
          </a:prstGeom>
        </p:spPr>
      </p:pic>
      <p:pic>
        <p:nvPicPr>
          <p:cNvPr id="8" name="Рисунок 7" descr="0_7b323_60b0d18e_orig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21230856">
            <a:off x="5940152" y="260648"/>
            <a:ext cx="2520280" cy="1746305"/>
          </a:xfrm>
          <a:prstGeom prst="rect">
            <a:avLst/>
          </a:prstGeom>
        </p:spPr>
      </p:pic>
      <p:pic>
        <p:nvPicPr>
          <p:cNvPr id="9" name="Рисунок 8" descr="1447765133_trava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-09-8590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600395" cy="495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4" name="Рисунок 3" descr="0_7b323_60b0d18e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0291">
            <a:off x="1059931" y="901953"/>
            <a:ext cx="1656184" cy="1147572"/>
          </a:xfrm>
          <a:prstGeom prst="rect">
            <a:avLst/>
          </a:prstGeom>
        </p:spPr>
      </p:pic>
      <p:pic>
        <p:nvPicPr>
          <p:cNvPr id="5" name="Рисунок 4" descr="0_7b323_60b0d18e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43089">
            <a:off x="4381294" y="1377955"/>
            <a:ext cx="1656184" cy="1147572"/>
          </a:xfrm>
          <a:prstGeom prst="rect">
            <a:avLst/>
          </a:prstGeom>
        </p:spPr>
      </p:pic>
      <p:pic>
        <p:nvPicPr>
          <p:cNvPr id="6" name="Рисунок 5" descr="0_7b323_60b0d18e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01016">
            <a:off x="5507132" y="1524498"/>
            <a:ext cx="1190720" cy="825051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65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812360" cy="492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4" name="Рисунок 3" descr="0_7b323_60b0d18e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7915">
            <a:off x="369305" y="355177"/>
            <a:ext cx="2472428" cy="1713149"/>
          </a:xfrm>
          <a:prstGeom prst="rect">
            <a:avLst/>
          </a:prstGeom>
        </p:spPr>
      </p:pic>
      <p:pic>
        <p:nvPicPr>
          <p:cNvPr id="5" name="Рисунок 4" descr="0_7b323_60b0d18e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0434">
            <a:off x="4444306" y="757936"/>
            <a:ext cx="1656184" cy="114757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039405.7rgdgo3n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556792"/>
            <a:ext cx="7164288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4" name="Рисунок 3" descr="96627042_1_644x461_prodavets-trebuetsya-karaganda.jpg"/>
          <p:cNvPicPr>
            <a:picLocks noChangeAspect="1"/>
          </p:cNvPicPr>
          <p:nvPr/>
        </p:nvPicPr>
        <p:blipFill>
          <a:blip r:embed="rId4" cstate="print"/>
          <a:srcRect l="11586" t="-1942" r="10050" b="4308"/>
          <a:stretch>
            <a:fillRect/>
          </a:stretch>
        </p:blipFill>
        <p:spPr>
          <a:xfrm rot="410012">
            <a:off x="5515982" y="4104874"/>
            <a:ext cx="1764137" cy="144812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Рисунок 4" descr="0_7b323_60b0d18e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35671">
            <a:off x="574756" y="1086012"/>
            <a:ext cx="1335433" cy="925323"/>
          </a:xfrm>
          <a:prstGeom prst="rect">
            <a:avLst/>
          </a:prstGeom>
        </p:spPr>
      </p:pic>
      <p:pic>
        <p:nvPicPr>
          <p:cNvPr id="6" name="Рисунок 5" descr="0_7b323_60b0d18e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50577">
            <a:off x="4949488" y="1047892"/>
            <a:ext cx="1656184" cy="1147572"/>
          </a:xfrm>
          <a:prstGeom prst="rect">
            <a:avLst/>
          </a:prstGeom>
        </p:spPr>
      </p:pic>
      <p:pic>
        <p:nvPicPr>
          <p:cNvPr id="7" name="Рисунок 6" descr="0_7b323_60b0d18e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30840">
            <a:off x="6175386" y="843681"/>
            <a:ext cx="2260920" cy="114757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lschoj teatr.jpg"/>
          <p:cNvPicPr>
            <a:picLocks noChangeAspect="1"/>
          </p:cNvPicPr>
          <p:nvPr/>
        </p:nvPicPr>
        <p:blipFill>
          <a:blip r:embed="rId2" cstate="print"/>
          <a:srcRect l="6213" r="1745"/>
          <a:stretch>
            <a:fillRect/>
          </a:stretch>
        </p:blipFill>
        <p:spPr>
          <a:xfrm>
            <a:off x="899592" y="764704"/>
            <a:ext cx="7416824" cy="561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764704"/>
            <a:ext cx="5508104" cy="596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4" name="Рисунок 3" descr="Aiga-Symbol-Signs-Clip-Art-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2843808" y="2564904"/>
            <a:ext cx="648072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_7b323_60b0d18e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80291">
            <a:off x="1111175" y="105116"/>
            <a:ext cx="1250918" cy="866763"/>
          </a:xfrm>
          <a:prstGeom prst="rect">
            <a:avLst/>
          </a:prstGeom>
        </p:spPr>
      </p:pic>
      <p:pic>
        <p:nvPicPr>
          <p:cNvPr id="6" name="Рисунок 5" descr="0_7b323_60b0d18e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17854">
            <a:off x="5423464" y="45249"/>
            <a:ext cx="1656184" cy="1147572"/>
          </a:xfrm>
          <a:prstGeom prst="rect">
            <a:avLst/>
          </a:prstGeom>
        </p:spPr>
      </p:pic>
      <p:pic>
        <p:nvPicPr>
          <p:cNvPr id="7" name="Рисунок 6" descr="87087957_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1340768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7765133_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949280"/>
            <a:ext cx="9361040" cy="1120771"/>
          </a:xfrm>
          <a:prstGeom prst="rect">
            <a:avLst/>
          </a:prstGeom>
        </p:spPr>
      </p:pic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908720"/>
            <a:ext cx="6444208" cy="558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dbae4c0abb1946967e074bb38add6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23763"/>
            <a:ext cx="3491879" cy="291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</Words>
  <Application>Microsoft Office PowerPoint</Application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24</cp:revision>
  <dcterms:created xsi:type="dcterms:W3CDTF">2016-01-26T11:53:11Z</dcterms:created>
  <dcterms:modified xsi:type="dcterms:W3CDTF">2016-01-30T19:04:15Z</dcterms:modified>
</cp:coreProperties>
</file>